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1-1.jpg" ContentType="image/jpg"/>
  <Override PartName="/ppt/media/image-17-1.jpg" ContentType="image/jpg"/>
  <Override PartName="/ppt/media/image-17-2.jpg" ContentType="image/jpg"/>
  <Override PartName="/ppt/media/image-17-3.jpg" ContentType="image/jpg"/>
  <Override PartName="/ppt/media/image-19-1.jpg" ContentType="image/jpg"/>
  <Override PartName="/ppt/media/image-2-1.jpg" ContentType="image/jpg"/>
  <Override PartName="/ppt/media/image-20-1.jpg" ContentType="image/jpg"/>
  <Override PartName="/ppt/media/image-23-1.jpg" ContentType="image/jpg"/>
  <Override PartName="/ppt/media/image-28-1.jpg" ContentType="image/jpg"/>
  <Override PartName="/ppt/media/image-6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35"/>
    <p:sldId id="285" r:id="rId36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image" Target="../media/image-17-2.jpg"/><Relationship Id="rId3" Type="http://schemas.openxmlformats.org/officeDocument/2006/relationships/image" Target="../media/image-17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_crop_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40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WORKSHOP GUIDE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05156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8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Midjourney</a:t>
            </a:r>
            <a:endParaRPr lang="en-US" sz="48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8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Guide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사용법과 파라미터 한 번에 보기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297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  ·  AI Visual Director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MENU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메뉴 한눈에 보기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왼쪽 메뉴 7개가 각각 무슨 일을 하는지부터 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7647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05740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Explore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42316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다른 사람 작업을 탐색하고 스타일 코드를 가져오는 곳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60320" y="160020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743200" y="17647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205740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Create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743200" y="242316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프롬프트를 넣고 이미지를 만드는 곳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60020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846320" y="17647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205740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42316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확장, 부분 수정, 배경 지우기, 합성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766560" y="160020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949440" y="17647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49440" y="205740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Personalize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949440" y="242316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취향을 학습시키는 개인화 설정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29184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40080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7490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Moodboard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411480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지향하는 이미지들을 모아 무드로 쓰는 곳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560320" y="329184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2743200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06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2743200" y="37490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Organize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2743200" y="411480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만든 이미지를 폴더와 좋아요로 정리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329184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4846320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07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846320" y="37490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Style Creator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4846320" y="411480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고른 이미지로 나만의 스타일 코드 만들기 (V7용으로 출시)</a:t>
            </a:r>
            <a:endParaRPr lang="en-US" sz="1000" dirty="0"/>
          </a:p>
        </p:txBody>
      </p:sp>
      <p:pic>
        <p:nvPicPr>
          <p:cNvPr id="33" name="Image 0" descr="m_crop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3291840"/>
            <a:ext cx="192024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EXPLORE  ·  CREATE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탐색하고, 만들기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3977640" cy="3383280"/>
          </a:xfrm>
          <a:prstGeom prst="roundRect">
            <a:avLst>
              <a:gd name="adj" fmla="val 21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Explore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마음에 드는 스타일 코드를 바로 프롬프트에 적용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드래그해서 이미지 프롬프트나 스타일 레퍼런스로 가져오기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Top Day는 오늘 만들어진 작업 중 반응 좋은 작업 모음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Hot은 유튜브처럼 반응 좋은 것만 추린 곳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sref는 스타일들을 유형별로 모아둔 곳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709160" y="1325880"/>
            <a:ext cx="3977640" cy="3383280"/>
          </a:xfrm>
          <a:prstGeom prst="roundRect">
            <a:avLst>
              <a:gd name="adj" fmla="val 21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93776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Create  ·  Imagine Bar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937760" y="196596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프롬프트를 넣는 긴 입력창입니다. 디스코드 시절 /imagine 명령어로 시작해서 이름이 Imagine Bar입니다.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27889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프롬프트는 간결하게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3127248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복잡할수록 내용이 빠지고 인물이 무너집니다. 글이 길수록 고치기도 어렵습니다.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379476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입력창으로 드래그하면 Attach to prompt, Style reference, Image Prompts, Animate 네 칸이 뜹니다.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REFERENCE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넣는 세 가지 방법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입력창으로 드래그하면 나오는 칸입니다. Animate는 영상 만들기라 따로 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2624328" cy="3108960"/>
          </a:xfrm>
          <a:prstGeom prst="roundRect">
            <a:avLst>
              <a:gd name="adj" fmla="val 278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8368" y="17556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Image Prompt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0116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프롬프트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4688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원본의 모양, 색, 자세, 구도를 반영합니다.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58368" y="3182112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58368" y="3182112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--iw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481328" y="3182112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3566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1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" y="41605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구도를 빌리고 싶을 때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64408" y="1600200"/>
            <a:ext cx="2624328" cy="3108960"/>
          </a:xfrm>
          <a:prstGeom prst="roundRect">
            <a:avLst>
              <a:gd name="adj" fmla="val 278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465576" y="17556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Style Reference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465576" y="20116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 레퍼런스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465576" y="24688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색감, 질감, 조명 같은 스타일만 가져옵니다.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465576" y="3182112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3465576" y="3182112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--sw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288536" y="3182112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1000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3465576" y="3566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100 · 보통 100–500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3465576" y="41605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색감과 빛만 빌리고 싶을 때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071616" y="1600200"/>
            <a:ext cx="2624328" cy="3108960"/>
          </a:xfrm>
          <a:prstGeom prst="roundRect">
            <a:avLst>
              <a:gd name="adj" fmla="val 278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272784" y="17556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 · Combine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72784" y="20116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Attach to prompt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272784" y="24688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프롬프트에 글로 써서 고치거나 여러 이미지를 합칩니다. V8.2 에딧 모델입니다.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272784" y="3182112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272784" y="3182112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V8.2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7095744" y="3182112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 최대 4장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272784" y="3566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 레퍼런스를 대체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6272784" y="41605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 바꾸기, 합성할 때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57200" y="4773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프롬프트와 스타일 레퍼런스(또는 sref)를 섞으면 원본 내용과 참조 스타일을 같이 반영할 수 있습니다.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OMNI  ·  RAW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 쓸 때는 --raw를 같이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옴니로 잡은 형태와 미드저니의 자동 미화가 서로 경쟁하기 때문입니다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040880" y="658368"/>
            <a:ext cx="1645920" cy="274320"/>
          </a:xfrm>
          <a:prstGeom prst="roundRect">
            <a:avLst>
              <a:gd name="adj" fmla="val 50000"/>
            </a:avLst>
          </a:prstGeom>
          <a:solidFill>
            <a:srgbClr val="A0674B"/>
          </a:solidFill>
          <a:ln w="12700">
            <a:solidFill>
              <a:srgbClr val="A0674B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040880" y="6583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V8에 없음 · V7 전용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600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 강도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965960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EDE5D9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0080" y="19659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 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19659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참고 이미지 영향 거의 없음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532888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E6DBCB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40080" y="253288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 100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194560" y="25328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수준 영향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099816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D8C7B1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40080" y="309981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 300–500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194560" y="309981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레퍼런스를 강하게 반영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666744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C9B196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40080" y="366674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 700–1000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194560" y="366674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거의 레퍼런스 기반 생성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2976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V8에는 옴니가 없습니다. 옴니를 쓰면 V7로 생성되고, V8에서는 Attach to prompt가 옴니를 대신합니다.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4754880" y="1600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역할이 다 다릅니다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1965960"/>
            <a:ext cx="3931920" cy="621792"/>
          </a:xfrm>
          <a:prstGeom prst="roundRect">
            <a:avLst>
              <a:gd name="adj" fmla="val 1176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937760" y="196596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Omni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035040" y="196596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 사람, 이 사물의 설계도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754880" y="2715768"/>
            <a:ext cx="3931920" cy="621792"/>
          </a:xfrm>
          <a:prstGeom prst="roundRect">
            <a:avLst>
              <a:gd name="adj" fmla="val 1176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937760" y="2715768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035040" y="271576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설계도를 얼마나 세게 따를지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4754880" y="3465576"/>
            <a:ext cx="3931920" cy="621792"/>
          </a:xfrm>
          <a:prstGeom prst="roundRect">
            <a:avLst>
              <a:gd name="adj" fmla="val 1176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4937760" y="3465576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--raw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346557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디자이너의 과한 임의 해석 억제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4754880" y="42976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raw를 켜면 처음엔 덜 화려해 보여도 구도, 오브제, 재현성이 좋아지고 시리즈로 쌓을 때 훨씬 고급스러워집니다.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SETTINGS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설정 패널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입력창 옆 설정 버튼을 누르면 나오는 값들입니다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4754880" cy="393192"/>
          </a:xfrm>
          <a:prstGeom prst="rect">
            <a:avLst/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572768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Aspect Ratio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2331720" y="1572768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비율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0824"/>
            <a:ext cx="4754880" cy="393192"/>
          </a:xfrm>
          <a:prstGeom prst="rect">
            <a:avLst/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0080" y="2020824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Model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2020824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Standard 또는 Raw, 버전은 최신으로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4754880" cy="393192"/>
          </a:xfrm>
          <a:prstGeom prst="rect">
            <a:avLst/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40080" y="2468880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Stylization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2468880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미적 스타일의 강도, 기본 100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916936"/>
            <a:ext cx="4754880" cy="393192"/>
          </a:xfrm>
          <a:prstGeom prst="rect">
            <a:avLst/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40080" y="2916936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Weirdness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2916936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높을수록 독특하고 초현실적인 결과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364992"/>
            <a:ext cx="4754880" cy="393192"/>
          </a:xfrm>
          <a:prstGeom prst="rect">
            <a:avLst/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40080" y="3364992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Variety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3364992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높을수록 4장이 서로 다르고 실험적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13048"/>
            <a:ext cx="4754880" cy="393192"/>
          </a:xfrm>
          <a:prstGeom prst="rect">
            <a:avLst/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" y="3813048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Speed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331720" y="3813048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생성 속도, Relax 모드는 무제한 생성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4261104"/>
            <a:ext cx="4754880" cy="393192"/>
          </a:xfrm>
          <a:prstGeom prst="rect">
            <a:avLst/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40080" y="4261104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Video Resolution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331720" y="4261104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SD 480p, HD 720p</a:t>
            </a:r>
            <a:endParaRPr lang="en-US" sz="1100" dirty="0"/>
          </a:p>
        </p:txBody>
      </p:sp>
      <p:pic>
        <p:nvPicPr>
          <p:cNvPr id="26" name="Image 0" descr="m_crop_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1572768"/>
            <a:ext cx="3108960" cy="30906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MODEL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Standard vs Raw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709160" y="132588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Standard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대충 써도 그럴듯한 화보를 만들어줌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6060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미드저니가 자기식 창의적 터치를 자동으로 넣음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프롬프트를 자유롭게 해석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더 화려하고 예쁘지만 의도한 절제가 무너질 수 있음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장면마다 조명, 오브제, 공간 해석이 달라짐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98348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Raw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2103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디렉팅 실력이 그대로 결과에 반영됨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983480" y="26060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자동 미화가 줄어 더 사진 같은 결과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쓴 것은 더 직접 반영, 안 쓴 것은 덜 챙겨줌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문장 구조와 비율로 쓰면 시리즈 편차가 적음</a:t>
            </a:r>
            <a:endParaRPr lang="en-US" sz="11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초보에겐 밋밋할 수 있고 프롬프트를 세밀하게 잡는 사람에게 좋음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PARAMETERS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자주 쓰는 파라미터 1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맨 뒤에 붙이는 암호 같은 값. 안 쓰면 설정 패널 값이 적용됩니다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0080" y="16916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0080" y="169164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--ar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157276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비율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157276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가로:세로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157276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16:9 영화·유튜브, 9:16 숏츠, 4:3 · 3:4 SNS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21284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40080" y="233172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--s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221284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 강도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21284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1000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221284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높을수록 색감, 조명, 구도, 디테일에 영향. 옴니와 쓸 땐 100–200 추천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285292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40080" y="297180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0080" y="297180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--c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737360" y="285292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무작위성 (chaos)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3474720" y="285292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100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663440" y="285292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4장 사이의 다양성. 설정의 Variety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349300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61188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" y="361188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--w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1737360" y="349300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기묘함 (weird)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474720" y="349300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3000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663440" y="349300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초현실적이고 예상 밖의 이미지. 설정의 Weirdness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7200" y="413308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0080" y="425196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40080" y="425196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--v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737360" y="413308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버전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3474720" y="413308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663440" y="413308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버전마다 사실성, 얼굴, 질감, 조명 해석이 다름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PARAMETERS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자주 쓰는 파라미터 2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 가중치는 이미지를 넣었을 때만 의미가 있습니다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0080" y="16916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0080" y="169164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--raw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157276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무가공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157276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157276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미드저니풍 자동 조종을 끄고 실사에 가깝게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21284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40080" y="233172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--no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221284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배제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21284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221284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빼고 싶은 것. 프롬프트에 without을 쓰면 안 들음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285292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40080" y="297180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0080" y="297180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--iw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737360" y="285292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가중치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3474720" y="285292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663440" y="285292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프롬프트 영향력, 기본 1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349300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61188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" y="361188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--sw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1737360" y="349300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 가중치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474720" y="349300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 – 1000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663440" y="349300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 레퍼런스 · sref 영향력, 기본 100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7200" y="4133088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0080" y="425196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40080" y="425196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--ow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737360" y="4133088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 가중치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3474720" y="4133088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 – 1000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663440" y="4133088"/>
            <a:ext cx="3886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V8에 없음. V7 옴니 레퍼런스 영향력, 기본 100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EXAMPLE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파라미터는 이렇게 붙입니다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8229600" cy="1234440"/>
          </a:xfrm>
          <a:prstGeom prst="roundRect">
            <a:avLst>
              <a:gd name="adj" fmla="val 5926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64592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6DB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editorial fashion lookbook photograph of a 22-year-old Korean model, cafe window, soft afternoon light </a:t>
            </a:r>
            <a:pPr indent="0" marL="0">
              <a:buNone/>
            </a:pPr>
            <a:r>
              <a:rPr lang="en-US" sz="130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--ar 4:5 --raw --s 150 --no text, watermark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01752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--ar 4:5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3832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인스타 세로 비율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301752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--raw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33832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자동 미화 줄이기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301752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--s 150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33832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스타일은 중간 정도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766560" y="301752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--no text, watermark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338328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글자, 워터마크 빼기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번 쓴 프롬프트는 이미지 메뉴의 Use로 파라미터와 이미지까지 다시 불러올 수 있습니다.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IMAGE MENU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클릭하면 나오는 메뉴</a:t>
            </a:r>
            <a:endParaRPr lang="en-US" sz="2400" dirty="0"/>
          </a:p>
        </p:txBody>
      </p:sp>
      <p:pic>
        <p:nvPicPr>
          <p:cNvPr id="4" name="Image 0" descr="m_crop_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3291840" cy="3429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023360" y="1325880"/>
            <a:ext cx="4663440" cy="594360"/>
          </a:xfrm>
          <a:prstGeom prst="roundRect">
            <a:avLst>
              <a:gd name="adj" fmla="val 1230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4206240" y="132588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Vary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303520" y="13258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Subtle 비슷하게 재생성 · Strong 조금 다르게 재생성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023360" y="2029968"/>
            <a:ext cx="4663440" cy="594360"/>
          </a:xfrm>
          <a:prstGeom prst="roundRect">
            <a:avLst>
              <a:gd name="adj" fmla="val 1230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4206240" y="202996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Upscale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303520" y="202996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Subtle 그대로 화질만 · Creative 디테일이 살짝 바뀌며 화질 올림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023360" y="2734056"/>
            <a:ext cx="4663440" cy="594360"/>
          </a:xfrm>
          <a:prstGeom prst="roundRect">
            <a:avLst>
              <a:gd name="adj" fmla="val 1230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4206240" y="2734056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More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5303520" y="2734056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Rerun 같은 프롬프트로 새로 · Edit 에딧 페이지로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023360" y="3438144"/>
            <a:ext cx="4663440" cy="594360"/>
          </a:xfrm>
          <a:prstGeom prst="roundRect">
            <a:avLst>
              <a:gd name="adj" fmla="val 1230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4206240" y="343814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Use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5303520" y="3438144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프롬프트와 이미지 레퍼런스에 다시 넣기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023360" y="4142232"/>
            <a:ext cx="4663440" cy="594360"/>
          </a:xfrm>
          <a:prstGeom prst="roundRect">
            <a:avLst>
              <a:gd name="adj" fmla="val 1230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4206240" y="4142232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Animate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5303520" y="4142232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Low 움직임 적게 · High 움직임 크게 · Loop 처음과 끝이 같게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에딧으로 고치기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크게 보기 화면의 Quick Edit 또는 Open Editor로 엽니다. 내가 가진 사진도 올려서 수정할 수 있습니다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8368" y="17647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Move / Resize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2037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사진을 더 멀리서 찍은 것처럼 확장. 프롬프트가 안 떠오르면 Suggest Prompt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64408" y="16002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3465576" y="17647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Paint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465576" y="22037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Erase로 칠해서 지우고 재생성, 원하는 영역보다 약간 크게. Restore는 지운 곳 되살리기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071616" y="16002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272784" y="17647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Select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272784" y="22037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페인트보다 정밀한 선택. 선택 후 Isolate, Remove, Cancel 중 하나를 골라야 제출됨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200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58368" y="33649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Isolate · Remove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38039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Select로 고른 뒤 Remove는 선택한 것을, Isolate는 선택한 것만 남기고 나머지를 지웁니다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64408" y="3200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864608" y="3383280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A0674B"/>
          </a:solidFill>
          <a:ln w="12700">
            <a:solidFill>
              <a:srgbClr val="A0674B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864608" y="338328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V8에 없음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3465576" y="33649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Retexture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3465576" y="38039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 사이트에는 없음. 그림체 전체를 바꾸는 예전 기능이었음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071616" y="3200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272784" y="33649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Layers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272784" y="380390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사진 두 장을 레이어로 겹쳐 합치기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  ·  HOW TO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부분 수정은 이 순서로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예: 사진 속 초록 패딩을 파란 패딩으로 바꾸기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4754880" cy="603504"/>
          </a:xfrm>
          <a:prstGeom prst="roundRect">
            <a:avLst>
              <a:gd name="adj" fmla="val 121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21792" y="1572768"/>
            <a:ext cx="320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572768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Select로 고르기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157276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바꿀 부분(패딩)을 클릭해서 선택합니다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4754880" cy="603504"/>
          </a:xfrm>
          <a:prstGeom prst="roundRect">
            <a:avLst>
              <a:gd name="adj" fmla="val 121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21792" y="2286000"/>
            <a:ext cx="320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2286000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Remove로 지우기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377440" y="22860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선택만 한 상태로는 제출이 안 됩니다. Isolate, Remove, Cancel 중 하나를 먼저 골라야 합니다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999232"/>
            <a:ext cx="4754880" cy="603504"/>
          </a:xfrm>
          <a:prstGeom prst="roundRect">
            <a:avLst>
              <a:gd name="adj" fmla="val 121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21792" y="2999232"/>
            <a:ext cx="320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2999232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쓰기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377440" y="2999232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바꾼 뒤의 모습을 영어로 묘사합니다. "바꿔줘" 같은 명령문보다 장면 전체를 쓰는 게 잘 됩니다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3712464"/>
            <a:ext cx="4754880" cy="603504"/>
          </a:xfrm>
          <a:prstGeom prst="roundRect">
            <a:avLst>
              <a:gd name="adj" fmla="val 121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21792" y="3712464"/>
            <a:ext cx="320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05840" y="3712464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Submit Edit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2377440" y="3712464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지운 자리가 프롬프트대로 새로 채워집니다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486400" y="1572768"/>
            <a:ext cx="3200400" cy="2743200"/>
          </a:xfrm>
          <a:prstGeom prst="roundRect">
            <a:avLst>
              <a:gd name="adj" fmla="val 2667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669280" y="1719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예시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669280" y="2057400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young man standing in front of a white brick wall, wearing a blue puffer jacket with a hood, black wide-leg pants, full body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0" y="34290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"블루로 색을 바꿔줘"보다 바뀐 모습을 이렇게 묘사하세요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  ·  LIMITS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지운 자리는 무엇을 보고 그릴까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지운 뒤에는 원래 부분의 정보가 남지 않습니다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397764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572768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2057400" y="157276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무엇을 그릴지 정합니다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139696"/>
            <a:ext cx="397764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0080" y="2139696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지우지 않은 주변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057400" y="2139696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벽, 조명, 얼굴, 몸 자세에 자연스럽게 이어지게 그립니다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706624"/>
            <a:ext cx="397764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40080" y="2706624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설정값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057400" y="2706624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개인화 프로필, 무드보드가 켜져 있으면 그 취향으로 끌려갑니다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337560"/>
            <a:ext cx="3977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주변에 맞추는 힘이 가장 셉니다. 사진이 실사면 새로 그린 부분도 실사로 나옵니다.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977640"/>
            <a:ext cx="3977640" cy="685800"/>
          </a:xfrm>
          <a:prstGeom prst="roundRect">
            <a:avLst>
              <a:gd name="adj" fmla="val 10667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40080" y="397764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지우기만 하면 투명한 빈칸으로 남습니다. 프롬프트를 쓰고 Submit Edit을 눌러야 채워집니다.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09160" y="1572768"/>
            <a:ext cx="3977640" cy="1188720"/>
          </a:xfrm>
          <a:prstGeom prst="roundRect">
            <a:avLst>
              <a:gd name="adj" fmla="val 6154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892040" y="1691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잘 되는 것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892040" y="2011680"/>
            <a:ext cx="3611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그림체 안에서 색, 옷, 소품을 바꾸기. 패딩을 파란색으로, 셔츠를 니트로 바꾸는 식입니다.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2880360"/>
            <a:ext cx="3977640" cy="1783080"/>
          </a:xfrm>
          <a:prstGeom prst="roundRect">
            <a:avLst>
              <a:gd name="adj" fmla="val 4103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892040" y="299923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조심할 것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892040" y="3310128"/>
            <a:ext cx="3657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모양과 주름이 원래와 달라질 수 있습니다. 모양은 두고 색만 바꾸려면 Attach to prompt가 낫습니다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--profile이 붙어 있으면 평소 취향으로 끌려갑니다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EDIT  ·  BACKGROUND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배경을 레퍼런스처럼 바꾸기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인물은 두고 뒤 공간만 원하는 방으로 바꾸는 순서입니다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420624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03504" y="1481328"/>
            <a:ext cx="274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1481328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Select로 인물 고르기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514600" y="1481328"/>
            <a:ext cx="20848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옷만 잡히기 쉬우니 얼굴과 머리도 클릭해 선택에 추가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066544"/>
            <a:ext cx="420624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03504" y="2066544"/>
            <a:ext cx="274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2066544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Isolate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2514600" y="2066544"/>
            <a:ext cx="20848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인물만 남기고 배경을 지웁니다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651760"/>
            <a:ext cx="420624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03504" y="2651760"/>
            <a:ext cx="274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2651760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Restore로 얼굴 확인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2514600" y="2651760"/>
            <a:ext cx="20848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 가장자리가 지워졌으면 Restore로 칠해 되살리기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236976"/>
            <a:ext cx="420624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3504" y="3236976"/>
            <a:ext cx="274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14400" y="3236976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배경 레퍼런스 넣기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2514600" y="3236976"/>
            <a:ext cx="20848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방 사진은 Attach to prompt 칸에만 넣기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7200" y="3822192"/>
            <a:ext cx="420624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03504" y="3822192"/>
            <a:ext cx="274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14400" y="3822192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Submit Edit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2514600" y="3822192"/>
            <a:ext cx="20848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프롬프트는 --profile 빼고 장면 전체를 영어로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937760" y="1481328"/>
            <a:ext cx="3749040" cy="1024128"/>
          </a:xfrm>
          <a:prstGeom prst="roundRect">
            <a:avLst>
              <a:gd name="adj" fmla="val 7143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5120640" y="157276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레퍼런스는 한 칸에만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120640" y="1865376"/>
            <a:ext cx="3429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방 사진을 Image Prompts에도 넣으면 방 요소가 인물까지 덮어써서 얼굴이 뭉개질 수 있습니다. Attach to prompt에만 넣으세요.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937760" y="2615184"/>
            <a:ext cx="3749040" cy="1627632"/>
          </a:xfrm>
          <a:prstGeom prst="roundRect">
            <a:avLst>
              <a:gd name="adj" fmla="val 4494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120640" y="26974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예시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297180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young Korean man with short messy black hair standing in a cozy retro living room with sage green walls, a salmon pink velvet sofa and wooden floors, wearing a dark green puffer jacket and black wide-leg pants with a silver wallet chain, full body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457200" y="446227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얼굴이 원본과 달라지면  </a:t>
            </a:r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에딧은 인물까지 다시 그립니다. 배경만 미드저니로 만들고, 원본 인물과의 합성은 나노바나나로 하세요.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PERSONALIZE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개인화가 뭐고, 왜 먼저 해야 할까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미드저니가 내 취향을 배우는 기능입니다. 무드보드도 이 위에서 돌아갑니다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3977640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691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무엇인가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993392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마음에 드는 이미지를 고르면 미드저니가 내가 좋아하는 미감을 학습해서, 이후 결과를 내 취향에 맞춰 줍니다. 스타일 비서라고 보면 됩니다.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3108960"/>
            <a:ext cx="3977640" cy="1554480"/>
          </a:xfrm>
          <a:prstGeom prst="roundRect">
            <a:avLst>
              <a:gd name="adj" fmla="val 4706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0080" y="32278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왜 먼저 해야 하나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529584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글로벌 프로필을 열어야 개인화 기능을 쓸 수 있습니다. 안 열고 --p를 쓰면 오류가 납니다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무드보드도 개인화의 한 종류라 같은 --p와 개인화 버튼으로 적용됩니다. 그래서 무드보드 쓰기 전에 열어두는 게 안전합니다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4754880" y="157276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여는 순서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754880" y="1901952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901184" y="1901952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230368" y="190195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Personalize 페이지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1901952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왼쪽 메뉴에서 열고 프로필을 클릭. V8.2용은 새 프로필로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754880" y="2505456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901184" y="2505456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230368" y="2505456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고르기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2505456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그리드에서 마음에 드는 이미지를 클릭. 스크롤하며 계속 고르기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54880" y="3108960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901184" y="3108960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30368" y="310896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진행 막대 채우기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583680" y="3108960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위 진행 막대가 차면 프로필이 열립니다. 많이 고를수록 정확해집니다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754880" y="3712464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4901184" y="3712464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5230368" y="3712464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켜고 쓰기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6583680" y="3712464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입력창 옆 개인화 버튼을 켜면 모든 프롬프트에 자동 적용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4754880" y="4370832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예전엔 이미지 두 장 중 하나를 고르는 방식이었는데, 지금은 그리드에서 클릭하는 방식으로 바뀌었습니다. V8.2에서 쓰려면 V8.2용 프로필을 새로 만들어 이미지를 다시 골라야 합니다.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스타일 저장하기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비슷한 기능 세 가지, 쓰임새가 조금씩 다릅니다</a:t>
            </a:r>
            <a:endParaRPr lang="en-US" sz="1150" dirty="0"/>
          </a:p>
        </p:txBody>
      </p:sp>
      <p:pic>
        <p:nvPicPr>
          <p:cNvPr id="5" name="Image 0" descr="m_crop_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00200"/>
            <a:ext cx="2624328" cy="1371600"/>
          </a:xfrm>
          <a:prstGeom prst="rect">
            <a:avLst/>
          </a:prstGeom>
        </p:spPr>
      </p:pic>
      <p:pic>
        <p:nvPicPr>
          <p:cNvPr id="6" name="Image 1" descr="m_crop_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408" y="1600200"/>
            <a:ext cx="2624328" cy="1371600"/>
          </a:xfrm>
          <a:prstGeom prst="rect">
            <a:avLst/>
          </a:prstGeom>
        </p:spPr>
      </p:pic>
      <p:pic>
        <p:nvPicPr>
          <p:cNvPr id="7" name="Image 2" descr="m_crop_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616" y="1600200"/>
            <a:ext cx="2615184" cy="13716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57200" y="3108960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Personalize</a:t>
            </a:r>
            <a:endParaRPr lang="en-US" sz="17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349300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200장에 선호도를 골라 내 취향을 학습시킵니다.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57200" y="409651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스타일이 명확할 때 좋고, 다양한 스타일을 원하면 안 써도 됩니다.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64408" y="3108960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Moodboard</a:t>
            </a:r>
            <a:endParaRPr lang="en-US" sz="1700" dirty="0"/>
          </a:p>
        </p:txBody>
      </p:sp>
      <p:sp>
        <p:nvSpPr>
          <p:cNvPr id="12" name="Text 7"/>
          <p:cNvSpPr txBox="1"/>
          <p:nvPr/>
        </p:nvSpPr>
        <p:spPr>
          <a:xfrm>
            <a:off x="3264408" y="349300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지향하는 이미지를 모아두고 그 무드 전체를 참고하게 합니다.</a:t>
            </a:r>
            <a:endParaRPr lang="en-US" sz="1100" dirty="0"/>
          </a:p>
        </p:txBody>
      </p:sp>
      <p:sp>
        <p:nvSpPr>
          <p:cNvPr id="13" name="Text 8"/>
          <p:cNvSpPr txBox="1"/>
          <p:nvPr/>
        </p:nvSpPr>
        <p:spPr>
          <a:xfrm>
            <a:off x="3264408" y="409651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p코드가 발급되고, 무드보드를 지워도 p코드는 계속 쓸 수 있습니다.</a:t>
            </a:r>
            <a:endParaRPr lang="en-US" sz="1000" dirty="0"/>
          </a:p>
        </p:txBody>
      </p:sp>
      <p:sp>
        <p:nvSpPr>
          <p:cNvPr id="14" name="Text 9"/>
          <p:cNvSpPr txBox="1"/>
          <p:nvPr/>
        </p:nvSpPr>
        <p:spPr>
          <a:xfrm>
            <a:off x="6071616" y="3108960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Style Creator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6071616" y="349300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고르는 과정으로 스타일 코드를 하나 만듭니다.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6071616" y="409651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프롬프트가 짧아지고 시리즈 작업 결과가 안정적입니다.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STYLE CREATOR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 크리에이터 쓰는 법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글로 설명하지 않고, 마음에 드는 이미지를 고르고 또 고르면 나만의 스타일 코드가 만들어집니다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493776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21792" y="1572768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57276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열기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15727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왼쪽 메뉴에서 Style Creator를 엽니다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493776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21792" y="2212848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221284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쓰고 Start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2377440" y="22128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원하는 방향을 한 단어로. 예를 들어 빈티지. 개인화가 섞이지 않게 --profile은 빼세요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852928"/>
            <a:ext cx="493776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21792" y="2852928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285292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고르기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377440" y="285292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나온 이미지 중 원하는 스타일을 고릅니다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493008"/>
            <a:ext cx="493776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21792" y="3493008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05840" y="349300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계속 고르기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2377440" y="349300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고른 것을 바탕으로 새 이미지가 나옵니다. 마음에 들 때까지 고르고 또 고릅니다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7200" y="4133088"/>
            <a:ext cx="493776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21792" y="4133088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005840" y="413308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코드 받기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2377440" y="413308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미드저니가 그 스타일을 학습해 코드 하나를 만들어 줍니다. 프롬프트 뒤에 붙여 쓰세요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5669280" y="15727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좋은 점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669280" y="1901952"/>
            <a:ext cx="3017520" cy="594360"/>
          </a:xfrm>
          <a:prstGeom prst="roundRect">
            <a:avLst>
              <a:gd name="adj" fmla="val 923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852160" y="197510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프롬프트가 짧아집니다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852160" y="22128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스타일을 말로 길게 설명할 필요가 없습니다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669280" y="2587752"/>
            <a:ext cx="3017520" cy="594360"/>
          </a:xfrm>
          <a:prstGeom prst="roundRect">
            <a:avLst>
              <a:gd name="adj" fmla="val 9231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5852160" y="266090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시리즈 작업에 좋습니다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852160" y="28986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코드를 쓰면 여러 컷의 톤이 맞습니다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5669280" y="3273552"/>
            <a:ext cx="3017520" cy="594360"/>
          </a:xfrm>
          <a:prstGeom prst="roundRect">
            <a:avLst>
              <a:gd name="adj" fmla="val 9231"/>
            </a:avLst>
          </a:prstGeom>
          <a:solidFill>
            <a:srgbClr val="D8C7B1"/>
          </a:solidFill>
          <a:ln w="12700">
            <a:solidFill>
              <a:srgbClr val="D8C7B1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5852160" y="334670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결과가 안정적입니다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5852160" y="35844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매번 다른 느낌으로 흔들리지 않습니다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5669280" y="3977640"/>
            <a:ext cx="3017520" cy="685800"/>
          </a:xfrm>
          <a:prstGeom prst="roundRect">
            <a:avLst>
              <a:gd name="adj" fmla="val 10667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5833872" y="3977640"/>
            <a:ext cx="2724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시작할 때 마음에 든 스타일이나 예전 프롬프트에서 이어갈 수도 있습니다.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_crop_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480560" y="54864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MOODBOARD TIP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480560" y="8686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무드보드 사진은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어디서 찾을까?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480560" y="22402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074920" y="2276856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핀터레스트에서 모으기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480560" y="289864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074920" y="2935224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미드저니에서 직접 만든 이미지 쓰기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480560" y="3557016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5074920" y="3593592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마음에 드는 이미지 URL을 복사해 Explore 돋보기에 넣으면 비슷한 이미지가 나옵니다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480560" y="421538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5074920" y="4251960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무드보드는 하나만 쓰거나 두세 개를 섞어서 쓰기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_crop_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731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WHAT'S NEW  ·  2026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143000"/>
            <a:ext cx="4114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2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New in</a:t>
            </a:r>
            <a:endParaRPr lang="en-US" sz="42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2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Midjourney V8</a:t>
            </a:r>
            <a:endParaRPr lang="en-US" sz="4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926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노션 정리 이후 새로 바뀐 것들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3891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89885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출처: 미드저니 공식 업데이트 (updates.midjourney.com)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VERSION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V7에서 V8.2까지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 기본 모델은 V8 계열입니다. 버전마다 성격이 조금씩 다릅니다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31520" y="2057400"/>
            <a:ext cx="7680960" cy="0"/>
          </a:xfrm>
          <a:prstGeom prst="line">
            <a:avLst/>
          </a:prstGeom>
          <a:noFill/>
          <a:ln w="19050">
            <a:solidFill>
              <a:srgbClr val="C9B196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0080" y="1947672"/>
            <a:ext cx="219456" cy="219456"/>
          </a:xfrm>
          <a:prstGeom prst="ellipse">
            <a:avLst/>
          </a:prstGeom>
          <a:solidFill>
            <a:srgbClr val="3B3129"/>
          </a:solidFill>
          <a:ln w="254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457200" y="1554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2026.04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4231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0080" y="26060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V8.1 공개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06324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V7과 비슷한 익숙한 미감. 무드보드·sref가 아주 안정적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0" y="1947672"/>
            <a:ext cx="219456" cy="219456"/>
          </a:xfrm>
          <a:prstGeom prst="ellipse">
            <a:avLst/>
          </a:prstGeom>
          <a:solidFill>
            <a:srgbClr val="3B3129"/>
          </a:solidFill>
          <a:ln w="254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560320" y="1554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2026.06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560320" y="24231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743200" y="26060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V8.1 기본 모델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306324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V7 대신 기본값. 긴 프롬프트를 더 잘 따르고 글자도 잘 씀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846320" y="1947672"/>
            <a:ext cx="219456" cy="219456"/>
          </a:xfrm>
          <a:prstGeom prst="ellipse">
            <a:avLst/>
          </a:prstGeom>
          <a:solidFill>
            <a:srgbClr val="3B3129"/>
          </a:solidFill>
          <a:ln w="254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663440" y="1554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2026.07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24231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846320" y="26060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V8.2 공개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306324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미감·화질·개인화 강화. 더 과감하고 세련된 이미지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949440" y="1947672"/>
            <a:ext cx="219456" cy="219456"/>
          </a:xfrm>
          <a:prstGeom prst="ellipse">
            <a:avLst/>
          </a:prstGeom>
          <a:solidFill>
            <a:srgbClr val="A0674B"/>
          </a:solidFill>
          <a:ln w="25400">
            <a:solidFill>
              <a:srgbClr val="F3EDE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766560" y="1554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2026.08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766560" y="24231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949440" y="26060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V8.2 에딧 모델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6949440" y="306324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Attach to prompt에서 글로 수정, 레퍼런스 4장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RESOLUTION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HD 화질은 필요할 때만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설정 패널의 Model에서 Standard와 HD 중 고릅니다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3977640" cy="2514600"/>
          </a:xfrm>
          <a:prstGeom prst="roundRect">
            <a:avLst>
              <a:gd name="adj" fmla="val 290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709160" y="1600200"/>
            <a:ext cx="3977640" cy="2514600"/>
          </a:xfrm>
          <a:prstGeom prst="roundRect">
            <a:avLst>
              <a:gd name="adj" fmla="val 2909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18288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Standard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31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화질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78892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오늘 실습은 기본 화질로 충분합니다. 모델 얼굴 고르기, 구도 테스트처럼 여러 번 돌릴 때 씁니다.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983480" y="1847088"/>
            <a:ext cx="82296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983480" y="184708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--hd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0" y="184708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High Definition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983480" y="2331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더 좋은 화질이 필요할 때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983480" y="278892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높은 요금제에서 활성화할 수 있습니다. 룩북 납품용이나 최종 컷처럼 더 좋은 화질이 필요할 때 쓰세요.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DRAFT MODE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드래프트 모드로 크레딧 아끼기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번에 24장을 가볍게 뽑아보고, 좋은 것만 제대로 렌더합니다</a:t>
            </a:r>
            <a:endParaRPr lang="en-US" sz="1150" dirty="0"/>
          </a:p>
        </p:txBody>
      </p:sp>
      <p:pic>
        <p:nvPicPr>
          <p:cNvPr id="5" name="Image 0" descr="m_crop_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00200"/>
            <a:ext cx="3291840" cy="3108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023360" y="1600200"/>
            <a:ext cx="466344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4206240" y="160020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켜는 법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5303520" y="16002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입력창의 번개 아이콘을 누르거나 프롬프트에 --draft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023360" y="2258568"/>
            <a:ext cx="466344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4206240" y="2258568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나오는 것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303520" y="225856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낮은 해상도와 품질로 이미지 24장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023360" y="2916936"/>
            <a:ext cx="466344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4206240" y="2916936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비용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5303520" y="291693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24장인데도 기본 화질 한 번 돌릴 때의 절반 패스트 시간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023360" y="3575304"/>
            <a:ext cx="4663440" cy="548640"/>
          </a:xfrm>
          <a:prstGeom prst="roundRect">
            <a:avLst>
              <a:gd name="adj" fmla="val 13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4206240" y="3575304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 단계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5303520" y="357530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마음에 드는 이미지를 Vary로 풀퀄리티 렌더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023360" y="4297680"/>
            <a:ext cx="4663440" cy="411480"/>
          </a:xfrm>
          <a:prstGeom prst="roundRect">
            <a:avLst>
              <a:gd name="adj" fmla="val 17778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4206240" y="4297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0A2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--draft --sref random  </a:t>
            </a:r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24장이 전부 다른 스타일로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V8.2 EDIT MODEL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프롬프트로 고치는 새 에딧 모델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2026년 8월 공개. 룩북 작업에 가장 크게 바뀐 부분입니다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2331720" cy="1207008"/>
          </a:xfrm>
          <a:prstGeom prst="roundRect">
            <a:avLst>
              <a:gd name="adj" fmla="val 60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7556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글로 수정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1031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창에 "코트를 베이지로 바꿔줘"처럼 써서 이미지 수정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971800" y="1600200"/>
            <a:ext cx="2331720" cy="1207008"/>
          </a:xfrm>
          <a:prstGeom prst="roundRect">
            <a:avLst>
              <a:gd name="adj" fmla="val 60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3154680" y="17556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 최대 4장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3154680" y="21031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여러 이미지를 한 번에 넣어 새 이미지 생성. 옴니 레퍼런스를 대체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971800"/>
            <a:ext cx="2331720" cy="1207008"/>
          </a:xfrm>
          <a:prstGeom prst="roundRect">
            <a:avLst>
              <a:gd name="adj" fmla="val 60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40080" y="3127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인페인팅 · 아웃페인팅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4747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특정 부분만 바꾸거나 캔버스를 바깥으로 확장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971800" y="2971800"/>
            <a:ext cx="2331720" cy="1207008"/>
          </a:xfrm>
          <a:prstGeom prst="roundRect">
            <a:avLst>
              <a:gd name="adj" fmla="val 60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154680" y="312724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스타일 그대로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3154680" y="34747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개인화, 무드보드, sref를 같이 쓸 수 있음. 무드보드·sref는 프롬프트 지시를 조금 더 붙이면 좋음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577840" y="1600200"/>
            <a:ext cx="3108960" cy="2578608"/>
          </a:xfrm>
          <a:prstGeom prst="roundRect">
            <a:avLst>
              <a:gd name="adj" fmla="val 2837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760720" y="175564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프롬프트로 수정하는 법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2148840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214884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이미지를 입력창으로 드래그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2606040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080760" y="260604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Attach to prompt 칸에 놓기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3063240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080760" y="306324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창에 바꿀 내용을 쓰고 생성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3891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룩북 활용  ·  모델, 옷, 배경 이미지를 레퍼런스로 함께 넣고 한 컷으로 만들어볼 수 있습니다.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CHANGES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옴니와 개인화는 어떻게 바뀌었나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3977640" cy="3383280"/>
          </a:xfrm>
          <a:prstGeom prst="roundRect">
            <a:avLst>
              <a:gd name="adj" fmla="val 21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Omni Reference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V8에는 옴니가 없습니다. 옴니를 쓰면 V7로 생성됩니다. V8에서는 Attach to prompt로 같은 인물을 넣습니다.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7432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7432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입력창에 인물 사진을 끌어와 Attach to prompt 칸에 놓기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31012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3310128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옷, 배경 사진도 같은 칸에 추가하기 (최대 4장)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387705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3877056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프롬프트에 "이 남자에게 이 윗도리를 입혀줘"처럼 쓰고 생성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709160" y="1325880"/>
            <a:ext cx="3977640" cy="3383280"/>
          </a:xfrm>
          <a:prstGeom prst="roundRect">
            <a:avLst>
              <a:gd name="adj" fmla="val 2162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93776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Personalization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201168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V8.2는 내 취향을 훨씬 잘 이해합니다. 평가를 많이 할수록 더 정확해집니다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V8.2용 프로필은 더 크고 좋아진 이미지 풀에서 고릅니다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예전 프로필과 새 프로필을 둘 다 써보라고 공식적으로 권장합니다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NEW PARAMETERS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새로 생긴 파라미터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94360" y="1408176"/>
            <a:ext cx="146304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94360" y="140817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--hd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286000" y="132588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HD 화질로 생성. 높은 요금제에서 쓸 수 있습니다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187452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94360" y="1956816"/>
            <a:ext cx="146304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94360" y="195681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--draft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286000" y="18745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드래프트 모드, 24장 저해상도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42316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94360" y="2505456"/>
            <a:ext cx="146304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94360" y="250545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--sref random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286000" y="242316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랜덤 스타일. 드래프트와 쓰면 24장 모두 다른 스타일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94360" y="3054096"/>
            <a:ext cx="1463040" cy="292608"/>
          </a:xfrm>
          <a:prstGeom prst="roundRect">
            <a:avLst>
              <a:gd name="adj" fmla="val 50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4360" y="305409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--preview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2286000" y="297180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아직 다듬는 중인 새 모델 기능을 미리 테스트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Alpha 사이트(alpha.midjourney.com)에서는 스타일을 바꿔보는 Change Style 같은 기능을 먼저 실험 중입니다.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WORKFLOW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V8로 룩북 만드는 순서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새 기능을 오늘 워크샵 흐름에 맞추면 이렇게 됩니다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4592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2240280"/>
            <a:ext cx="1508760" cy="1828800"/>
          </a:xfrm>
          <a:prstGeom prst="roundRect">
            <a:avLst>
              <a:gd name="adj" fmla="val 484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94360" y="2423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 찾기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834640"/>
            <a:ext cx="12618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--draft --sref random 으로 24가지 스타일을 훑고 방향 고르기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2130552" y="164592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2130552" y="2240280"/>
            <a:ext cx="1508760" cy="1828800"/>
          </a:xfrm>
          <a:prstGeom prst="roundRect">
            <a:avLst>
              <a:gd name="adj" fmla="val 4848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267712" y="2423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무드보드 켜기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2267712" y="2834640"/>
            <a:ext cx="12618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고른 무드와 내 레퍼런스로 무드보드를 만들어 톤 고정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3803904" y="164592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3803904" y="2240280"/>
            <a:ext cx="1508760" cy="1828800"/>
          </a:xfrm>
          <a:prstGeom prst="roundRect">
            <a:avLst>
              <a:gd name="adj" fmla="val 484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941064" y="2423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빠르게 탐색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3941064" y="2834640"/>
            <a:ext cx="12618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 얼굴과 구도를 기본 화질로 여러 번 돌리기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477256" y="164592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5477256" y="2240280"/>
            <a:ext cx="1508760" cy="1828800"/>
          </a:xfrm>
          <a:prstGeom prst="roundRect">
            <a:avLst>
              <a:gd name="adj" fmla="val 4848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614416" y="2423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필요하면 HD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5614416" y="2834640"/>
            <a:ext cx="12618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높은 요금제라면 마음에 든 컷만 HD로 다시 뽑기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150608" y="164592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05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7150608" y="2240280"/>
            <a:ext cx="1508760" cy="1828800"/>
          </a:xfrm>
          <a:prstGeom prst="roundRect">
            <a:avLst>
              <a:gd name="adj" fmla="val 484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287768" y="2423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글로 다듬기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7287768" y="2834640"/>
            <a:ext cx="12618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Attach to prompt에 이미지를 넣고 프롬프트로 옷·배경 수정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_crop_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06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54880" y="155448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Let's create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548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이제 직접 만들어볼게요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754880" y="35661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Instagram  @robesage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754880" y="3886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robesage.myportfolio.com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A0674B"/>
                </a:solidFill>
                <a:latin typeface="Didot"/>
                <a:ea typeface="Didot"/>
                <a:cs typeface="Didot"/>
              </a:rPr>
              <a:t>SETTINGS  · 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3B3129"/>
                </a:solidFill>
                <a:latin typeface="Apple SD Gothic Neo"/>
                <a:ea typeface="Apple SD Gothic Neo"/>
                <a:cs typeface="Apple SD Gothic Neo"/>
              </a:rPr>
              <a:t>설정 패널 — 비율과 미감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8A7B6C"/>
                </a:solidFill>
                <a:latin typeface="Apple SD Gothic Neo"/>
                <a:ea typeface="Apple SD Gothic Neo"/>
                <a:cs typeface="Apple SD Gothic Neo"/>
              </a:rPr>
              <a:t>입력창 옆 설정 버튼. 여기서 정한 값이 모든 프롬프트의 기본값이 됩니다. 프롬프트에 파라미터를 쓰면 그게 우선입니다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4752"/>
            <a:ext cx="8229600" cy="166420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3218688"/>
            <a:ext cx="4023360" cy="841248"/>
          </a:xfrm>
          <a:prstGeom prst="roundRect">
            <a:avLst>
              <a:gd name="adj" fmla="val 8695"/>
            </a:avLst>
          </a:prstGeom>
          <a:solidFill>
            <a:srgbClr val="EDE5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21792" y="3310128"/>
            <a:ext cx="3694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Aspect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3566160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3785615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Portrait · Square · Landscape 고르고 슬라이더로 조절. 룩북 3:4 · 4:5, 영상 16:9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3218688"/>
            <a:ext cx="4023360" cy="841248"/>
          </a:xfrm>
          <a:prstGeom prst="roundRect">
            <a:avLst>
              <a:gd name="adj" fmla="val 8695"/>
            </a:avLst>
          </a:prstGeom>
          <a:solidFill>
            <a:srgbClr val="E6D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828031" y="3310128"/>
            <a:ext cx="3694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Stylization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8031" y="3566160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--s   0–1000 · 기본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8031" y="3785615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낮을수록 프롬프트대로, 높을수록 미드저니가 예술적으로 해석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133087"/>
            <a:ext cx="4023360" cy="841248"/>
          </a:xfrm>
          <a:prstGeom prst="roundRect">
            <a:avLst>
              <a:gd name="adj" fmla="val 8695"/>
            </a:avLst>
          </a:prstGeom>
          <a:solidFill>
            <a:srgbClr val="E6D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21792" y="4224527"/>
            <a:ext cx="3694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Weirdness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4480559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--w   0–3000 · 기본 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4700016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독특하고 실험적인 결과. 룩북은 0. 시드와 같이 쓰면 재현이 안 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133087"/>
            <a:ext cx="4023360" cy="841248"/>
          </a:xfrm>
          <a:prstGeom prst="roundRect">
            <a:avLst>
              <a:gd name="adj" fmla="val 8695"/>
            </a:avLst>
          </a:prstGeom>
          <a:solidFill>
            <a:srgbClr val="EDE5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828031" y="4224527"/>
            <a:ext cx="3694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Variety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8031" y="4480559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--c   0–100 · 기본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8031" y="4700016"/>
            <a:ext cx="36941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4장이 서로 얼마나 다를지. 방향 찾을 땐 올리고, 정해지면 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A0674B"/>
                </a:solidFill>
                <a:latin typeface="Didot"/>
                <a:ea typeface="Didot"/>
                <a:cs typeface="Didot"/>
              </a:rPr>
              <a:t>SETTINGS  · 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3B3129"/>
                </a:solidFill>
                <a:latin typeface="Apple SD Gothic Neo"/>
                <a:ea typeface="Apple SD Gothic Neo"/>
                <a:cs typeface="Apple SD Gothic Neo"/>
              </a:rPr>
              <a:t>설정 패널 — 모델 · 속도 · 영상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8A7B6C"/>
                </a:solidFill>
                <a:latin typeface="Apple SD Gothic Neo"/>
                <a:ea typeface="Apple SD Gothic Neo"/>
                <a:cs typeface="Apple SD Gothic Neo"/>
              </a:rPr>
              <a:t>이미지 화질, GPU 시간을 어떻게 쓸지, 영상을 몇 개 · 어떤 화질로 뽑을지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4752"/>
            <a:ext cx="8229600" cy="16459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3218688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DE5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21792" y="3310128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Version  Standard / HD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3566160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--sd · --hd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3785615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1024px · 2048px. HD는 높은 요금제, GPU 시간 약 1.6배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64408" y="3218688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6D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429000" y="3310128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Version  8.2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6160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785615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모델 버전. 지금은 V8 계열이 기본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71616" y="3218688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DE5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236207" y="3310128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Raw  Standard / Raw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6207" y="3566160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--raw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6207" y="3785615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자동 미화를 줄이고 쓴 그대로 반영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133087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6D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21792" y="4224527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Speed  Relax / Fast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4480559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--relax · --fast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4700016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Fast는 월 GPU 시간 차감. Relax는 무제한, 대기 0~30분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64408" y="4133087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DE5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3429000" y="4224527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Video resolution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480559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SD · HD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4700016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SD 480p 기본 · HD 720p. HD는 Fast에서만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71616" y="4133087"/>
            <a:ext cx="2624328" cy="841248"/>
          </a:xfrm>
          <a:prstGeom prst="roundRect">
            <a:avLst>
              <a:gd name="adj" fmla="val 8695"/>
            </a:avLst>
          </a:prstGeom>
          <a:solidFill>
            <a:srgbClr val="E6D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236207" y="4224527"/>
            <a:ext cx="229514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3B3129"/>
                </a:solidFill>
                <a:latin typeface="Didot"/>
                <a:ea typeface="Didot"/>
                <a:cs typeface="Didot"/>
              </a:rPr>
              <a:t>Video batch size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36207" y="4480559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A0674B"/>
                </a:solidFill>
                <a:latin typeface="Courier New"/>
                <a:ea typeface="Courier New"/>
                <a:cs typeface="Courier New"/>
              </a:rPr>
              <a:t>--bs   1 · 2 ·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36207" y="4700016"/>
            <a:ext cx="22951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A4D41"/>
                </a:solidFill>
                <a:latin typeface="Apple SD Gothic Neo"/>
                <a:ea typeface="Apple SD Gothic Neo"/>
                <a:cs typeface="Apple SD Gothic Neo"/>
              </a:rPr>
              <a:t>한 번에 뽑는 영상 수. 4개 SD 8분·HD 26분, 1개 SD 2분·HD 7분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2026-09-18T09:55:12Z</dcterms:created>
  <dcterms:modified xsi:type="dcterms:W3CDTF">2026-09-18T09:55:12Z</dcterms:modified>
</cp:coreProperties>
</file>