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image" Target="../media/image-16-4.jpg"/><Relationship Id="rId5" Type="http://schemas.openxmlformats.org/officeDocument/2006/relationships/image" Target="../media/image-16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_crop_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40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WORKSHOP GUIDE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051560"/>
            <a:ext cx="4114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Prompt,</a:t>
            </a:r>
            <a:endParaRPr lang="en-US" sz="42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2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Camera &amp; Pose</a:t>
            </a:r>
            <a:endParaRPr lang="en-US" sz="4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 쓰는 법과, 바로 붙여 쓰는 샷·앵글·렌즈·구도·빛·포즈 표현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297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  ·  AI Visual Director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  ·  STRUCTURE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프롬프트는 순서대로 쌓습니다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번에 쓰려고 하지 말고 한 칸씩 채우세요. 분위기 단어부터 쓰면 예쁘지만 장면이 안 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572768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572768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장소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157276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sunlit Parisian cafe by a large window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663440" y="1572768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91456" y="1572768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1572768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0" y="157276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22-year-old Korean model with long straight dark hair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57200" y="2176272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85216" y="2176272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2176272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217627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cream wool coat over a white knit, wide trousers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663440" y="2176272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91456" y="2176272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074920" y="2176272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상태·행동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0" y="217627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sitting sideways on a chair, hands around a coffee cup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57200" y="2779776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85216" y="2779776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68680" y="2779776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시선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737360" y="2779776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looking out the window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663440" y="2779776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791456" y="2779776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074920" y="2779776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943600" y="2779776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medium shot, eye level, 50mm lens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457200" y="3383280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85216" y="3383280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7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" y="3383280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빛·질감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737360" y="3383280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soft afternoon window light, shot on Kodak Portra 400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4663440" y="3383280"/>
            <a:ext cx="4023360" cy="512064"/>
          </a:xfrm>
          <a:prstGeom prst="roundRect">
            <a:avLst>
              <a:gd name="adj" fmla="val 14286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91456" y="3383280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8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5074920" y="3383280"/>
            <a:ext cx="868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파라미터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5943600" y="3383280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--ar 4:5 --raw --s 150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파라미터는 항상 맨 끝에 붙입니다. 칸이 비어 있으면 AI가 알아서 채우고, 그래서 결과가 매번 비슷해집니다.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  ·  STATE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감정 말고 상태를 쓰세요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AI는 "쓸쓸한", "우아한"을 잘 모릅니다. 눈에 보이는 상태와 행동으로 바꿔야 합니다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5544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이렇게 쓰면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200400" y="1554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이렇게 바꾸세요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00400" y="187452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874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B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tired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999232" y="18745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→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18745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shoulders dropped, leaning on the wall, eyes half closed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57200" y="242316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00400" y="242316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B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lonely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999232" y="242316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→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383280" y="2423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sitting alone at the end of a long empty bench, looking down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00400" y="297180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2971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B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elegant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2999232" y="297180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→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3383280" y="29718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standing straight, one hand resting on the chair back, slow gaze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352044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0" y="352044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B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dreamy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999232" y="352044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→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3383280" y="35204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soft backlight through sheer curtains, hair moving slightly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57200" y="4069080"/>
            <a:ext cx="256032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0" y="406908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" y="40690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B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chic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2999232" y="406908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→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3383280" y="4069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black tailored coat, hands in pockets, walking past the camera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  ·  RULES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잘 먹히는 규칙 8가지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3504" y="150876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English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603504" y="176479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영어로 쓰기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2039112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한국어보다 영어를 훨씬 정확하게 읽습니다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555748" y="1417320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02052" y="150876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describe the result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2702052" y="176479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결과를 묘사하기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702052" y="2039112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"파랗게 바꿔줘"보다 "a blue puffer jacket"처럼 바뀐 모습을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654296" y="1417320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0876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important first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76479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중요한 건 앞에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2039112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앞쪽 단어에 힘이 실립니다. 인물과 옷을 먼저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752844" y="1417320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99148" y="150876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nouns over adjectives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6899148" y="176479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형용사보다 명사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899148" y="2039112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"세련된" 대신 옷, 소재, 소품 이름을 구체적으로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57200" y="3081528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03504" y="3172968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short and specific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603504" y="342900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짧고 구체적으로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703320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길수록 빠지는 내용이 생기고 인물이 무너집니다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555748" y="3081528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702052" y="3172968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--no for removal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2702052" y="342900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빼고 싶은 건 --no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2702052" y="3703320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without을 문장에 쓰면 오히려 그려집니다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654296" y="3081528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800600" y="3172968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one fix at a time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4800600" y="342900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하나씩 고치기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4800600" y="3703320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번에 여러 곳을 바꾸면 좋던 부분까지 사라집니다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752844" y="3081528"/>
            <a:ext cx="1933956" cy="1536192"/>
          </a:xfrm>
          <a:prstGeom prst="roundRect">
            <a:avLst>
              <a:gd name="adj" fmla="val 4762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899148" y="3172968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 --profile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899148" y="342900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프로필 확인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899148" y="3703320"/>
            <a:ext cx="165963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개인화가 켜져 있으면 평소 취향으로 끌려갑니다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  ·  FIX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이상하게 나오면 원인 단어를 찾으세요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프롬프트를 갈아엎지 말고 증상에 해당하는 단어만 고칩니다. 실제로 겪은 사례입니다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8132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증상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3063240" y="14813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원인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6080760" y="148132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고치기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94360" y="178308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얼굴이 증명사진처럼 밋밋함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063240" y="1783080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주근깨, 점, 모공 같은 결점 묘사 + 회색 배경 + --raw --s 50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080760" y="1783080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미모 단어를 앞에, 뷰티 조명, --s 250 이상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57200" y="2368296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94360" y="2368296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점이 이마나 엉뚱한 곳에 찍힘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063240" y="2368296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점 위치를 글로 지정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68296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점은 빼고 나중에 편집으로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" y="2953512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2953512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눈썹 색이 머리 전체로 번짐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3063240" y="2953512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색 단어가 부위와 떨어져 있음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080760" y="2953512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색을 부위 바로 옆에 쓰고, 새는 건 --no로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57200" y="3538728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94360" y="353872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유명인 얼굴이 나옴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3063240" y="3538728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"할머니", "아이돌" 같은 뭉뚱그린 호칭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080760" y="353872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나이 숫자 + 위치가 정해진 구별 특징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57200" y="4123944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94360" y="4123944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매번 같은 느낌으로 끌려감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3063240" y="4123944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--profile, 무드보드가 켜져 있음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080760" y="4123944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목적에 안 맞으면 빼고 돌리기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  ·  WITH AI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프롬프트는 AI에게 받고, 나는 검수합니다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제미나이나 챗GPT에 요청하고, 받은 프롬프트를 구조 기준으로 점검하세요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4663440" cy="3063240"/>
          </a:xfrm>
          <a:prstGeom prst="roundRect">
            <a:avLst>
              <a:gd name="adj" fmla="val 2388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58368" y="16916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이렇게 요청하세요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057400"/>
            <a:ext cx="4297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미드저니 룩북 이미지 프롬프트를 영어로 써줘.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무드: 빈티지 파리, 따뜻한 필름 톤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모델: 22살 한국 여자, 긴 생머리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옷: 크림색 울 코트, 흰 니트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장소: 창가 카페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컷: 미디엄샷, 눈높이, 50mm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감정 단어 대신 상태와 행동으로 쓰고, 맨 끝에 --ar 4:5 붙여줘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394960" y="15727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받은 뒤 확인할 것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394960" y="1920240"/>
            <a:ext cx="329184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32120" y="192024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85216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구조 8칸이 다 채워졌나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394960" y="2468880"/>
            <a:ext cx="329184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532120" y="246888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852160" y="24688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감정 단어가 남아 있지 않나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394960" y="3017520"/>
            <a:ext cx="329184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532120" y="301752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85216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명령문이 아니라 묘사인가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94960" y="3566160"/>
            <a:ext cx="329184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532120" y="356616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3566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빼고 싶은 게 --no에 들어갔나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394960" y="4114800"/>
            <a:ext cx="329184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532120" y="41148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852160" y="4114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파라미터가 맨 끝에 있나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WHY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 정보가 없으면 다 비슷해집니다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AI는 카메라를 안 쓰면 정면, 눈높이, 전신만 반복합니다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6692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6692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샷 크기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6692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얼마나 담을지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64592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75564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75564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앵글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75564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어디서 볼지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83464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94436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94436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렌즈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94436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어떤 거리감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02336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13308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13308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구도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13308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어디에 둘지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21208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32180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32180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포즈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32180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무엇을 하는지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40080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51052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06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51052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빛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51052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어떤 분위기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589520" y="1600200"/>
            <a:ext cx="1078992" cy="1143000"/>
          </a:xfrm>
          <a:prstGeom prst="roundRect">
            <a:avLst>
              <a:gd name="adj" fmla="val 678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699248" y="1691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07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699248" y="20116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카메라·필름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7699248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어떤 질감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7200" y="2971800"/>
            <a:ext cx="8229600" cy="1691640"/>
          </a:xfrm>
          <a:prstGeom prst="roundRect">
            <a:avLst>
              <a:gd name="adj" fmla="val 4324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5800" y="3090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 순서로 붙이면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3401568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full body shot, low angle, 35mm lens, subject on the left third with negative space, a woman walking mid-stride with her coat swinging, soft golden hour side light, shot on Kodak Portra 400 film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685800" y="41605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전신, 로우앵글, 35mm, 왼쪽 3분할에 인물과 여백, 코트가 흔들리며 걷는 여자, 부드러운 골든아워 측광, 코닥 포트라 400 필름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SHOT SIZE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샷 크기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인물을 화면에 얼마나 담을지 정합니다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extreme close-up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익스트림 클로즈업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눈, 입술, 단추처럼 한 부분만. 디테일 컷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55748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02052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close-up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702052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클로즈업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702052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얼굴이 화면을 채움. 뷰티, 표정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54296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00600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medium close-up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미디엄 클로즈업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800600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가슴 위까지. 상의 넥라인과 얼굴 같이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752844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99148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medium shot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899148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미디엄 샷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899148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허리 위까지. 상의 핏과 손 동작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cowboy shot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카우보이 샷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03504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허벅지 중간까지. 재킷 기장, 벨트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555748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702052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full body shot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2702052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풀 샷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2702052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머리부터 발끝까지. 룩 전체, 신발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54296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00600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wide shot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800600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와이드 샷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800600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인물이 작고 공간이 큼. 무드, 로케이션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752844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99148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establishing shot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899148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설정 샷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899148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 없거나 아주 작게. 장소 소개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ANGLE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 앵글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포즈도 카메라 높이와 방향이 바뀌면 완전히 다른 컷이 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7276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eye level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82880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아이 레벨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10312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눈높이 수평. 가장 자연스럽고 중립적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55264" y="148132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01568" y="157276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high angle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182880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하이 앵글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210312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위에서 내려다봄. 부드럽고 친근한 느낌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53328" y="148132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99632" y="157276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low angle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182880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로우 앵글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10312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아래서 올려다봄. 다리가 길고 당당해 보임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253288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262432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bird's-eye view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03504" y="288036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버드아이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" y="315468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바로 위에서 수직으로. 누운 포즈, 바닥 스타일링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55264" y="253288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01568" y="262432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worm's-eye view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401568" y="288036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웜아이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401568" y="315468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바닥에 붙어 극단적으로 올려다봄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053328" y="253288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99632" y="262432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dutch angle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199632" y="288036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더치 앵글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199632" y="315468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카메라를 기울임. 실험적, 불안한 무드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358444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03504" y="367588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over-the-shoulder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603504" y="393192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오버 더 숄더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03504" y="420624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어깨 너머로 봄. 시네마틱, 시점 컨셉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255264" y="358444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3401568" y="367588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three-quarter view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3401568" y="393192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쓰리쿼터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3401568" y="420624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45도로 선 모습. 상체 강조 미디엄샷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6053328" y="3584448"/>
            <a:ext cx="2633472" cy="960120"/>
          </a:xfrm>
          <a:prstGeom prst="roundRect">
            <a:avLst>
              <a:gd name="adj" fmla="val 761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199632" y="367588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side profile</a:t>
            </a:r>
            <a:endParaRPr lang="en-US" sz="950" dirty="0"/>
          </a:p>
        </p:txBody>
      </p:sp>
      <p:sp>
        <p:nvSpPr>
          <p:cNvPr id="39" name="Text 37"/>
          <p:cNvSpPr txBox="1"/>
          <p:nvPr/>
        </p:nvSpPr>
        <p:spPr>
          <a:xfrm>
            <a:off x="6199632" y="393192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사이드 프로파일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6199632" y="4206240"/>
            <a:ext cx="23591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완전한 옆모습. 상세페이지 비교컷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LENS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렌즈와 거리감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mm 숫자가 작을수록 넓게, 클수록 좁고 압축되어 보입니다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493776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21792" y="1554480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24mm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554480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광각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2286000" y="1554480"/>
            <a:ext cx="3017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공간이 넓게, 가장자리 왜곡. 과감한 로우앵글 전신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121408"/>
            <a:ext cx="493776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" y="2121408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35mm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2121408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준광각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2286000" y="2121408"/>
            <a:ext cx="3017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공간과 인물을 같이. 스트리트, 로케이션 룩북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688336"/>
            <a:ext cx="493776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" y="2688336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50mm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2688336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표준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286000" y="2688336"/>
            <a:ext cx="3017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눈으로 보는 것과 비슷. 가장 무난한 전신·미디엄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255264"/>
            <a:ext cx="493776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1792" y="3255264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85mm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463040" y="3255264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인물용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2286000" y="3255264"/>
            <a:ext cx="3017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배경이 부드럽게 날아감. 상반신, 뷰티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7200" y="3822192"/>
            <a:ext cx="4937760" cy="475488"/>
          </a:xfrm>
          <a:prstGeom prst="roundRect">
            <a:avLst>
              <a:gd name="adj" fmla="val 1538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21792" y="3822192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135mm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3822192"/>
            <a:ext cx="822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망원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2286000" y="3822192"/>
            <a:ext cx="3017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배경이 압축되고 멀리서 찍은 느낌. 파파라치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669280" y="1554480"/>
            <a:ext cx="3017520" cy="1371600"/>
          </a:xfrm>
          <a:prstGeom prst="roundRect">
            <a:avLst>
              <a:gd name="adj" fmla="val 5333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833872" y="16642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shallow depth of field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5833872" y="1920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얕은 심도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833872" y="2212848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인물만 선명하고 배경은 흐림. f/1.4, f/2.0 같이 쓰기도 함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669280" y="3054096"/>
            <a:ext cx="3017520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833872" y="316382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deep focus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5833872" y="34198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깊은 심도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833872" y="3712464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인물과 배경이 모두 선명. f/8, f/11. 공간이 중요한 컷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CAMERA  ·  FILM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카메라와 필름 질감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"shot on ~"으로 붙이면 색감과 입자, 사진의 시대감이 바뀝니다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shot on Kodak Portra 400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코닥 포트라 400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따뜻한 피부톤, 부드러운 입자. 빈티지 룩북 기본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55748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02052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shot on Fujifilm Pro 400H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702052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후지 400H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702052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초록과 파스텔이 맑음. 산뜻한 자연광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54296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00600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35mm film photography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35mm 필름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800600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필름 그레인, 살짝 뭉친 하이라이트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752844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99148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medium format, Hasselblad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899148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중형 카메라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899148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디테일과 계조가 풍부. 고급 화보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Polaroid photo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폴라로이드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03504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흐린 색, 흰 테두리 느낌. 감성 스냅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555748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702052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disposable camera, direct flash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2702052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일회용 카메라 플래시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2702052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정면 플래시, 진한 그림자. 90s 파티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54296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00600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editorial digital photography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800600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디지털 화보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800600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깨끗하고 선명. 상세페이지, 스튜디오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752844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99148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iPhone snapshot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899148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아이폰 스냅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899148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일상적이고 꾸밈없는 느낌. SNS 룩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COMPOSITION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구도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인물을 화면의 어디에 두고 무엇을 비울지 정합니다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rule of thirds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3분할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인물을 왼쪽이나 오른쪽 1/3 선에. 안정적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55748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02052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centered composition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702052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중앙 구도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702052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정중앙 배치. 단정하고 힘 있는 룩북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54296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00600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symmetrical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대칭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800600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문, 복도 가운데. 웨스 앤더슨 느낌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752844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99148" y="1645920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negative space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899148" y="190195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여백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899148" y="2176272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인물은 작게, 빈 공간을 크게. 무드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leading lines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리딩 라인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03504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길, 난간 선이 인물로 시선을 모음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555748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702052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frame within a frame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2702052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프레임 속 프레임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2702052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창문, 문틀 안에 인물을 가둠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54296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00600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foreground blur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800600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전경 흐림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800600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앞에 흐린 물체를 걸쳐 엿보는 느낌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752844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99148" y="3255264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low horizon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899148" y="351129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낮은 수평선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899148" y="3785616"/>
            <a:ext cx="16596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하늘을 크게. 야외 전신이 시원해 보임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LIGHT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빛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옷도 빛에 따라 브랜드 무드가 달라집니다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soft natural window light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창가 자연광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부드럽고 차분. 실내 룩북 기본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55748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02052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golden hour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702052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골든아워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702052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해질녘 따뜻한 빛. 로맨틱, 감성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54296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00600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overcast daylight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흐린 날 빛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800600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그림자 없이 고름. 옷 색이 정확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752844" y="1554480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99148" y="1645920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backlight, rim light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899148" y="2084832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역광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899148" y="2359152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머리와 어깨 윤곽이 빛남. 몽환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hard direct sunlight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강한 직사광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03504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진한 그림자. 여름, 스트리트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555748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702052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studio softbox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2702052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소프트박스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2702052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깨끗한 스튜디오. 상세페이지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54296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00600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direct on-camera flash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800600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정면 플래시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800600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배경이 어둡고 인물이 튐. 에지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752844" y="3163824"/>
            <a:ext cx="1933956" cy="1481328"/>
          </a:xfrm>
          <a:prstGeom prst="roundRect">
            <a:avLst>
              <a:gd name="adj" fmla="val 4938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99148" y="3255264"/>
            <a:ext cx="16596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dappled light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899148" y="3694176"/>
            <a:ext cx="16596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나뭇잎 그림자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899148" y="3968496"/>
            <a:ext cx="16596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얼룩진 빛. 숲, 테라스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POSE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포즈는 브랜드의 태도입니다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자켓도 서 있으면 정제되고, 걸으면 일상적이고, 앉으면 여유로워 보입니다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920240" y="1554480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5544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의도된 포즈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2103120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runway pose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977640" y="155448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발이 일직선으로 교차, 상체 정면. 파워풀한 정면 응시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920240" y="2084832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103120" y="208483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editorial pose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977640" y="208483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몸 각도를 비틀고 손 위치를 연출. 시선은 카메라 밖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20240" y="2615184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61518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자연스러운 포즈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103120" y="261518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walking pose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3977640" y="2615184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대각선으로 걷고 옷이 움직임. 핏과 실루엣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920240" y="3145536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103120" y="314553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sitting pose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3977640" y="3145536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카페, 호텔, 집. 감정적인 장면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920240" y="3675888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103120" y="36758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candid pose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3977640" y="3675888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움직이다 찍힌 듯한 순간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920240" y="4206240"/>
            <a:ext cx="6766560" cy="457200"/>
          </a:xfrm>
          <a:prstGeom prst="roundRect">
            <a:avLst>
              <a:gd name="adj" fmla="val 12000"/>
            </a:avLst>
          </a:prstGeom>
          <a:solidFill>
            <a:srgbClr val="D8C7B1"/>
          </a:solidFill>
          <a:ln w="12700">
            <a:solidFill>
              <a:srgbClr val="D8C7B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7200" y="42062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시네마틱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103120" y="4206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cinematic action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3977640" y="42062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포즈가 아니라 행동. 영화 스틸컷처럼 상황이 보임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에디토리얼은 포즈를 하고 있고, 시네마틱은 행동을 하고 있습니다.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POSE PHRASES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룩북용 포즈 표현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프롬프트에 그대로 붙여 쓰세요. 손, 시선, 무게중심이 들어가면 자연스러워집니다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59105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hands in coat pockets, weight on one leg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80136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주머니에 손, 한쪽 다리에 무게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663440" y="155448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00600" y="159105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leaning against the wall, one knee bent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800600" y="180136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벽에 기대고 한쪽 무릎 굽힘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7200" y="210312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13969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walking mid-stride, coat swinging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235000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걷는 중간, 코트가 흔들림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663440" y="210312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00600" y="213969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looking back over her shoulder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4800600" y="235000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어깨 너머로 뒤돌아봄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265176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94360" y="268833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adjusting her collar, gaze down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94360" y="289864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칼라를 매만지며 시선 아래로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265176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268833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sitting on the floor, knees pulled up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4800600" y="289864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바닥에 앉아 무릎을 세움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57200" y="320040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94360" y="323697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sitting sideways on a chair, legs crossed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594360" y="344728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의자에 옆으로 앉아 다리 꼬기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663440" y="320040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00600" y="323697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holding the bag strap with both hands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4800600" y="344728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가방 끈을 두 손으로 잡음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57200" y="374904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94360" y="378561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tucking hair behind her ear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594360" y="399592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머리를 귀 뒤로 넘김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663440" y="374904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800600" y="378561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mid-laugh, looking away from the camera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4800600" y="399592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웃는 순간, 카메라 밖을 봄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457200" y="429768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594360" y="433425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arms crossed loosely, relaxed shoulders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594360" y="454456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팔짱을 느슨하게, 어깨는 편하게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663440" y="4297680"/>
            <a:ext cx="4023360" cy="457200"/>
          </a:xfrm>
          <a:prstGeom prst="roundRect">
            <a:avLst>
              <a:gd name="adj" fmla="val 16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800600" y="433425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standing by the window, hand on the frame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4800600" y="454456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창가에 서서 창틀에 손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SEQUENCE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 하나를 소개하는 5컷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전신샷만 다섯 장이면 다 비슷해 보입니다. 컷 순서가 곧 스토리텔링입니다</a:t>
            </a:r>
            <a:endParaRPr lang="en-US" sz="1150" dirty="0"/>
          </a:p>
        </p:txBody>
      </p:sp>
      <p:pic>
        <p:nvPicPr>
          <p:cNvPr id="5" name="Image 0" descr="c_crop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54480"/>
            <a:ext cx="1508760" cy="1874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5204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37947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Establishing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40690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공간 소개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34340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wide establishing shot</a:t>
            </a:r>
            <a:endParaRPr lang="en-US" sz="800" dirty="0"/>
          </a:p>
        </p:txBody>
      </p:sp>
      <p:pic>
        <p:nvPicPr>
          <p:cNvPr id="10" name="Image 1" descr="c_crop_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552" y="1554480"/>
            <a:ext cx="1508760" cy="18745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130552" y="35204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2130552" y="37947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Full Body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2130552" y="40690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 전체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2130552" y="434340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full body shot, eye level</a:t>
            </a:r>
            <a:endParaRPr lang="en-US" sz="800" dirty="0"/>
          </a:p>
        </p:txBody>
      </p:sp>
      <p:pic>
        <p:nvPicPr>
          <p:cNvPr id="15" name="Image 2" descr="c_crop_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04" y="1554480"/>
            <a:ext cx="1508760" cy="18745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803904" y="35204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3803904" y="37947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Walking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3803904" y="40690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자연스러움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3803904" y="434340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walking mid-stride, 35mm</a:t>
            </a:r>
            <a:endParaRPr lang="en-US" sz="800" dirty="0"/>
          </a:p>
        </p:txBody>
      </p:sp>
      <p:pic>
        <p:nvPicPr>
          <p:cNvPr id="20" name="Image 3" descr="c_crop_4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256" y="1554480"/>
            <a:ext cx="1508760" cy="18745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477256" y="35204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5477256" y="37947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Detail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5477256" y="40690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디테일 강조</a:t>
            </a:r>
            <a:endParaRPr lang="en-US" sz="1100" dirty="0"/>
          </a:p>
        </p:txBody>
      </p:sp>
      <p:sp>
        <p:nvSpPr>
          <p:cNvPr id="24" name="Text 18"/>
          <p:cNvSpPr txBox="1"/>
          <p:nvPr/>
        </p:nvSpPr>
        <p:spPr>
          <a:xfrm>
            <a:off x="5477256" y="434340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extreme close-up of fabric</a:t>
            </a:r>
            <a:endParaRPr lang="en-US" sz="800" dirty="0"/>
          </a:p>
        </p:txBody>
      </p:sp>
      <p:pic>
        <p:nvPicPr>
          <p:cNvPr id="25" name="Image 4" descr="c_crop_5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608" y="1554480"/>
            <a:ext cx="1508760" cy="18745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150608" y="35204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05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7150608" y="37947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Mood</a:t>
            </a:r>
            <a:endParaRPr lang="en-US" sz="1400" dirty="0"/>
          </a:p>
        </p:txBody>
      </p:sp>
      <p:sp>
        <p:nvSpPr>
          <p:cNvPr id="28" name="Text 21"/>
          <p:cNvSpPr txBox="1"/>
          <p:nvPr/>
        </p:nvSpPr>
        <p:spPr>
          <a:xfrm>
            <a:off x="7150608" y="40690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분위기 전달</a:t>
            </a:r>
            <a:endParaRPr lang="en-US" sz="1100" dirty="0"/>
          </a:p>
        </p:txBody>
      </p:sp>
      <p:sp>
        <p:nvSpPr>
          <p:cNvPr id="29" name="Text 22"/>
          <p:cNvSpPr txBox="1"/>
          <p:nvPr/>
        </p:nvSpPr>
        <p:spPr>
          <a:xfrm>
            <a:off x="7150608" y="434340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wide shot, soft window light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PRACTICE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포즈는 두고 카메라만 바꿔보기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인물, 같은 옷, 같은 포즈로 앞부분만 바꿔서 세 번 돌려보세요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8229600" cy="548640"/>
          </a:xfrm>
          <a:prstGeom prst="roundRect">
            <a:avLst>
              <a:gd name="adj" fmla="val 10000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6916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69164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full body shot, eye level, 50mm lens, centered composition,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2350008"/>
            <a:ext cx="8229600" cy="548640"/>
          </a:xfrm>
          <a:prstGeom prst="roundRect">
            <a:avLst>
              <a:gd name="adj" fmla="val 10000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350008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B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350008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full body shot, low angle, 24mm lens, low horizon,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3008376"/>
            <a:ext cx="8229600" cy="548640"/>
          </a:xfrm>
          <a:prstGeom prst="roundRect">
            <a:avLst>
              <a:gd name="adj" fmla="val 10000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008376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008376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wide shot, high angle, 135mm lens, negative space,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749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+ 뒤에 공통으로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04164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woman in a cream wool coat standing with hands in coat pockets, soft natural window light, shot on Kodak Portra 400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2026-09-17T03:03:18Z</dcterms:created>
  <dcterms:modified xsi:type="dcterms:W3CDTF">2026-09-17T03:03:18Z</dcterms:modified>
</cp:coreProperties>
</file>